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ce Teale" userId="8c2041baf1c60d32" providerId="LiveId" clId="{855CF448-FED2-482E-8670-D8D3DFE43D49}"/>
    <pc:docChg chg="custSel modSld">
      <pc:chgData name="Janice Teale" userId="8c2041baf1c60d32" providerId="LiveId" clId="{855CF448-FED2-482E-8670-D8D3DFE43D49}" dt="2021-08-07T16:49:16.342" v="1158" actId="207"/>
      <pc:docMkLst>
        <pc:docMk/>
      </pc:docMkLst>
      <pc:sldChg chg="addSp delSp modSp mod setBg">
        <pc:chgData name="Janice Teale" userId="8c2041baf1c60d32" providerId="LiveId" clId="{855CF448-FED2-482E-8670-D8D3DFE43D49}" dt="2021-08-07T16:49:16.342" v="1158" actId="207"/>
        <pc:sldMkLst>
          <pc:docMk/>
          <pc:sldMk cId="221645967" sldId="256"/>
        </pc:sldMkLst>
        <pc:spChg chg="mod">
          <ac:chgData name="Janice Teale" userId="8c2041baf1c60d32" providerId="LiveId" clId="{855CF448-FED2-482E-8670-D8D3DFE43D49}" dt="2021-08-07T16:43:26.792" v="1028" actId="1076"/>
          <ac:spMkLst>
            <pc:docMk/>
            <pc:sldMk cId="221645967" sldId="256"/>
            <ac:spMk id="6" creationId="{F0818A16-7BC2-4F13-9030-96389B5FBFFF}"/>
          </ac:spMkLst>
        </pc:spChg>
        <pc:spChg chg="add mod">
          <ac:chgData name="Janice Teale" userId="8c2041baf1c60d32" providerId="LiveId" clId="{855CF448-FED2-482E-8670-D8D3DFE43D49}" dt="2021-08-07T16:24:01.667" v="264" actId="1076"/>
          <ac:spMkLst>
            <pc:docMk/>
            <pc:sldMk cId="221645967" sldId="256"/>
            <ac:spMk id="7" creationId="{3D81F7F4-C1CF-4D97-B97F-5C0A1FE67398}"/>
          </ac:spMkLst>
        </pc:spChg>
        <pc:spChg chg="add mod">
          <ac:chgData name="Janice Teale" userId="8c2041baf1c60d32" providerId="LiveId" clId="{855CF448-FED2-482E-8670-D8D3DFE43D49}" dt="2021-08-07T16:46:44.412" v="1141" actId="207"/>
          <ac:spMkLst>
            <pc:docMk/>
            <pc:sldMk cId="221645967" sldId="256"/>
            <ac:spMk id="42" creationId="{D4E0FE73-956B-443D-AC76-A56254DF3A34}"/>
          </ac:spMkLst>
        </pc:spChg>
        <pc:spChg chg="add mod">
          <ac:chgData name="Janice Teale" userId="8c2041baf1c60d32" providerId="LiveId" clId="{855CF448-FED2-482E-8670-D8D3DFE43D49}" dt="2021-08-07T16:46:53.530" v="1142" actId="207"/>
          <ac:spMkLst>
            <pc:docMk/>
            <pc:sldMk cId="221645967" sldId="256"/>
            <ac:spMk id="43" creationId="{258E8771-B59C-418D-AB5E-F4EC068EC018}"/>
          </ac:spMkLst>
        </pc:spChg>
        <pc:spChg chg="add mod">
          <ac:chgData name="Janice Teale" userId="8c2041baf1c60d32" providerId="LiveId" clId="{855CF448-FED2-482E-8670-D8D3DFE43D49}" dt="2021-08-07T16:47:01.088" v="1143" actId="207"/>
          <ac:spMkLst>
            <pc:docMk/>
            <pc:sldMk cId="221645967" sldId="256"/>
            <ac:spMk id="44" creationId="{94F2D3B9-20FC-4C36-94E4-5D6CFC39C68F}"/>
          </ac:spMkLst>
        </pc:spChg>
        <pc:spChg chg="add mod">
          <ac:chgData name="Janice Teale" userId="8c2041baf1c60d32" providerId="LiveId" clId="{855CF448-FED2-482E-8670-D8D3DFE43D49}" dt="2021-08-07T16:47:07.994" v="1144" actId="207"/>
          <ac:spMkLst>
            <pc:docMk/>
            <pc:sldMk cId="221645967" sldId="256"/>
            <ac:spMk id="45" creationId="{92FD7A43-B7B7-47B6-BDAF-1393445C0B11}"/>
          </ac:spMkLst>
        </pc:spChg>
        <pc:spChg chg="add mod">
          <ac:chgData name="Janice Teale" userId="8c2041baf1c60d32" providerId="LiveId" clId="{855CF448-FED2-482E-8670-D8D3DFE43D49}" dt="2021-08-07T16:47:15.463" v="1145" actId="207"/>
          <ac:spMkLst>
            <pc:docMk/>
            <pc:sldMk cId="221645967" sldId="256"/>
            <ac:spMk id="46" creationId="{5A0AE83D-0288-41BA-B7C7-48ED4025A1A7}"/>
          </ac:spMkLst>
        </pc:spChg>
        <pc:spChg chg="add mod">
          <ac:chgData name="Janice Teale" userId="8c2041baf1c60d32" providerId="LiveId" clId="{855CF448-FED2-482E-8670-D8D3DFE43D49}" dt="2021-08-07T16:47:25.275" v="1146" actId="207"/>
          <ac:spMkLst>
            <pc:docMk/>
            <pc:sldMk cId="221645967" sldId="256"/>
            <ac:spMk id="47" creationId="{3EA0187B-F69B-490D-87F8-21E6071F4BEC}"/>
          </ac:spMkLst>
        </pc:spChg>
        <pc:spChg chg="add mod">
          <ac:chgData name="Janice Teale" userId="8c2041baf1c60d32" providerId="LiveId" clId="{855CF448-FED2-482E-8670-D8D3DFE43D49}" dt="2021-08-07T16:34:22.512" v="606" actId="1076"/>
          <ac:spMkLst>
            <pc:docMk/>
            <pc:sldMk cId="221645967" sldId="256"/>
            <ac:spMk id="50" creationId="{7D08AFDF-6DEC-4383-8CCA-F20544211B98}"/>
          </ac:spMkLst>
        </pc:spChg>
        <pc:spChg chg="add mod">
          <ac:chgData name="Janice Teale" userId="8c2041baf1c60d32" providerId="LiveId" clId="{855CF448-FED2-482E-8670-D8D3DFE43D49}" dt="2021-08-07T16:47:32.866" v="1147" actId="207"/>
          <ac:spMkLst>
            <pc:docMk/>
            <pc:sldMk cId="221645967" sldId="256"/>
            <ac:spMk id="51" creationId="{C66689D6-793D-4A10-8966-01A9761E0F55}"/>
          </ac:spMkLst>
        </pc:spChg>
        <pc:spChg chg="add mod">
          <ac:chgData name="Janice Teale" userId="8c2041baf1c60d32" providerId="LiveId" clId="{855CF448-FED2-482E-8670-D8D3DFE43D49}" dt="2021-08-07T16:36:37.496" v="708" actId="122"/>
          <ac:spMkLst>
            <pc:docMk/>
            <pc:sldMk cId="221645967" sldId="256"/>
            <ac:spMk id="52" creationId="{9FCE8444-866E-4342-96A7-898B1BC0E970}"/>
          </ac:spMkLst>
        </pc:spChg>
        <pc:spChg chg="add mod">
          <ac:chgData name="Janice Teale" userId="8c2041baf1c60d32" providerId="LiveId" clId="{855CF448-FED2-482E-8670-D8D3DFE43D49}" dt="2021-08-07T16:48:03.371" v="1150" actId="207"/>
          <ac:spMkLst>
            <pc:docMk/>
            <pc:sldMk cId="221645967" sldId="256"/>
            <ac:spMk id="53" creationId="{412DA60A-593D-43F6-8F9A-001F74479328}"/>
          </ac:spMkLst>
        </pc:spChg>
        <pc:spChg chg="add mod">
          <ac:chgData name="Janice Teale" userId="8c2041baf1c60d32" providerId="LiveId" clId="{855CF448-FED2-482E-8670-D8D3DFE43D49}" dt="2021-08-07T16:47:50.809" v="1149" actId="207"/>
          <ac:spMkLst>
            <pc:docMk/>
            <pc:sldMk cId="221645967" sldId="256"/>
            <ac:spMk id="54" creationId="{42C4DD9E-7D88-4D80-B828-12DE3E810E60}"/>
          </ac:spMkLst>
        </pc:spChg>
        <pc:spChg chg="add mod">
          <ac:chgData name="Janice Teale" userId="8c2041baf1c60d32" providerId="LiveId" clId="{855CF448-FED2-482E-8670-D8D3DFE43D49}" dt="2021-08-07T16:48:21.812" v="1151" actId="207"/>
          <ac:spMkLst>
            <pc:docMk/>
            <pc:sldMk cId="221645967" sldId="256"/>
            <ac:spMk id="55" creationId="{9430CC8B-4B12-4B67-8842-4397CB7781C1}"/>
          </ac:spMkLst>
        </pc:spChg>
        <pc:spChg chg="add mod">
          <ac:chgData name="Janice Teale" userId="8c2041baf1c60d32" providerId="LiveId" clId="{855CF448-FED2-482E-8670-D8D3DFE43D49}" dt="2021-08-07T16:48:34.550" v="1152" actId="207"/>
          <ac:spMkLst>
            <pc:docMk/>
            <pc:sldMk cId="221645967" sldId="256"/>
            <ac:spMk id="56" creationId="{50BE8DD5-0536-4C93-82B0-2CBE488D22E0}"/>
          </ac:spMkLst>
        </pc:spChg>
        <pc:spChg chg="add mod">
          <ac:chgData name="Janice Teale" userId="8c2041baf1c60d32" providerId="LiveId" clId="{855CF448-FED2-482E-8670-D8D3DFE43D49}" dt="2021-08-07T16:41:55.062" v="972" actId="1076"/>
          <ac:spMkLst>
            <pc:docMk/>
            <pc:sldMk cId="221645967" sldId="256"/>
            <ac:spMk id="57" creationId="{2F46DDEA-C4C9-4B37-992E-C197DA514524}"/>
          </ac:spMkLst>
        </pc:spChg>
        <pc:spChg chg="add mod">
          <ac:chgData name="Janice Teale" userId="8c2041baf1c60d32" providerId="LiveId" clId="{855CF448-FED2-482E-8670-D8D3DFE43D49}" dt="2021-08-07T16:49:16.342" v="1158" actId="207"/>
          <ac:spMkLst>
            <pc:docMk/>
            <pc:sldMk cId="221645967" sldId="256"/>
            <ac:spMk id="58" creationId="{1765B5D5-7800-404C-8B0D-73DF806121AC}"/>
          </ac:spMkLst>
        </pc:spChg>
        <pc:spChg chg="add mod">
          <ac:chgData name="Janice Teale" userId="8c2041baf1c60d32" providerId="LiveId" clId="{855CF448-FED2-482E-8670-D8D3DFE43D49}" dt="2021-08-07T16:48:57.422" v="1155" actId="207"/>
          <ac:spMkLst>
            <pc:docMk/>
            <pc:sldMk cId="221645967" sldId="256"/>
            <ac:spMk id="59" creationId="{795429B9-0E4D-400C-9605-22E3061BF863}"/>
          </ac:spMkLst>
        </pc:spChg>
        <pc:spChg chg="add del mod">
          <ac:chgData name="Janice Teale" userId="8c2041baf1c60d32" providerId="LiveId" clId="{855CF448-FED2-482E-8670-D8D3DFE43D49}" dt="2021-08-07T16:45:21.901" v="1107"/>
          <ac:spMkLst>
            <pc:docMk/>
            <pc:sldMk cId="221645967" sldId="256"/>
            <ac:spMk id="60" creationId="{3C157FAA-C6CC-4FB9-BE9B-B97D36676457}"/>
          </ac:spMkLst>
        </pc:spChg>
        <pc:spChg chg="add mod">
          <ac:chgData name="Janice Teale" userId="8c2041baf1c60d32" providerId="LiveId" clId="{855CF448-FED2-482E-8670-D8D3DFE43D49}" dt="2021-08-07T16:48:48.211" v="1154" actId="207"/>
          <ac:spMkLst>
            <pc:docMk/>
            <pc:sldMk cId="221645967" sldId="256"/>
            <ac:spMk id="61" creationId="{D8B06D23-6A7B-49EA-A638-AA4EA6DB197C}"/>
          </ac:spMkLst>
        </pc:spChg>
        <pc:picChg chg="mod">
          <ac:chgData name="Janice Teale" userId="8c2041baf1c60d32" providerId="LiveId" clId="{855CF448-FED2-482E-8670-D8D3DFE43D49}" dt="2021-08-07T16:43:32.155" v="1029" actId="1076"/>
          <ac:picMkLst>
            <pc:docMk/>
            <pc:sldMk cId="221645967" sldId="256"/>
            <ac:picMk id="5" creationId="{720B35D6-FCC7-4DC4-A9B1-B23F2B383DFF}"/>
          </ac:picMkLst>
        </pc:picChg>
        <pc:picChg chg="add mod">
          <ac:chgData name="Janice Teale" userId="8c2041baf1c60d32" providerId="LiveId" clId="{855CF448-FED2-482E-8670-D8D3DFE43D49}" dt="2021-08-07T16:41:58.425" v="973" actId="14100"/>
          <ac:picMkLst>
            <pc:docMk/>
            <pc:sldMk cId="221645967" sldId="256"/>
            <ac:picMk id="9" creationId="{33274614-575F-4727-A916-9AA12BDC9438}"/>
          </ac:picMkLst>
        </pc:picChg>
        <pc:picChg chg="add mod">
          <ac:chgData name="Janice Teale" userId="8c2041baf1c60d32" providerId="LiveId" clId="{855CF448-FED2-482E-8670-D8D3DFE43D49}" dt="2021-08-07T16:49:02.958" v="1156" actId="1076"/>
          <ac:picMkLst>
            <pc:docMk/>
            <pc:sldMk cId="221645967" sldId="256"/>
            <ac:picMk id="11" creationId="{B0B082B3-24CE-459B-B508-5840305DD8C8}"/>
          </ac:picMkLst>
        </pc:picChg>
        <pc:picChg chg="add mod">
          <ac:chgData name="Janice Teale" userId="8c2041baf1c60d32" providerId="LiveId" clId="{855CF448-FED2-482E-8670-D8D3DFE43D49}" dt="2021-08-07T16:42:03.494" v="975" actId="1076"/>
          <ac:picMkLst>
            <pc:docMk/>
            <pc:sldMk cId="221645967" sldId="256"/>
            <ac:picMk id="13" creationId="{3E8EEA5F-E7D9-49C4-BBE9-14E21BA9C397}"/>
          </ac:picMkLst>
        </pc:picChg>
        <pc:picChg chg="add mod">
          <ac:chgData name="Janice Teale" userId="8c2041baf1c60d32" providerId="LiveId" clId="{855CF448-FED2-482E-8670-D8D3DFE43D49}" dt="2021-08-07T16:43:44.816" v="1032" actId="1076"/>
          <ac:picMkLst>
            <pc:docMk/>
            <pc:sldMk cId="221645967" sldId="256"/>
            <ac:picMk id="15" creationId="{0DE7E75F-D4E8-4CFD-88E7-E52AF89614E1}"/>
          </ac:picMkLst>
        </pc:picChg>
        <pc:picChg chg="add mod">
          <ac:chgData name="Janice Teale" userId="8c2041baf1c60d32" providerId="LiveId" clId="{855CF448-FED2-482E-8670-D8D3DFE43D49}" dt="2021-08-07T16:19:31.621" v="225" actId="1076"/>
          <ac:picMkLst>
            <pc:docMk/>
            <pc:sldMk cId="221645967" sldId="256"/>
            <ac:picMk id="17" creationId="{2BD94B03-AFAA-4BB8-BA94-EC6F33EB2C2B}"/>
          </ac:picMkLst>
        </pc:picChg>
        <pc:picChg chg="add mod">
          <ac:chgData name="Janice Teale" userId="8c2041baf1c60d32" providerId="LiveId" clId="{855CF448-FED2-482E-8670-D8D3DFE43D49}" dt="2021-08-07T16:23:47.887" v="262" actId="1076"/>
          <ac:picMkLst>
            <pc:docMk/>
            <pc:sldMk cId="221645967" sldId="256"/>
            <ac:picMk id="19" creationId="{95CC7D82-D841-4593-B5C8-541C9601C224}"/>
          </ac:picMkLst>
        </pc:picChg>
        <pc:picChg chg="add mod">
          <ac:chgData name="Janice Teale" userId="8c2041baf1c60d32" providerId="LiveId" clId="{855CF448-FED2-482E-8670-D8D3DFE43D49}" dt="2021-08-07T16:23:45.899" v="261" actId="1076"/>
          <ac:picMkLst>
            <pc:docMk/>
            <pc:sldMk cId="221645967" sldId="256"/>
            <ac:picMk id="21" creationId="{A1E31EC3-864C-4515-815C-AAD923E580CF}"/>
          </ac:picMkLst>
        </pc:picChg>
        <pc:picChg chg="add mod">
          <ac:chgData name="Janice Teale" userId="8c2041baf1c60d32" providerId="LiveId" clId="{855CF448-FED2-482E-8670-D8D3DFE43D49}" dt="2021-08-07T16:30:12.542" v="518" actId="1076"/>
          <ac:picMkLst>
            <pc:docMk/>
            <pc:sldMk cId="221645967" sldId="256"/>
            <ac:picMk id="23" creationId="{4AF1787E-C62A-48BD-8CF1-E36E929F4512}"/>
          </ac:picMkLst>
        </pc:picChg>
        <pc:picChg chg="add mod">
          <ac:chgData name="Janice Teale" userId="8c2041baf1c60d32" providerId="LiveId" clId="{855CF448-FED2-482E-8670-D8D3DFE43D49}" dt="2021-08-07T16:17:40.073" v="203" actId="1076"/>
          <ac:picMkLst>
            <pc:docMk/>
            <pc:sldMk cId="221645967" sldId="256"/>
            <ac:picMk id="25" creationId="{BDAF9FB0-805C-41F8-8AEF-7C9D816995E9}"/>
          </ac:picMkLst>
        </pc:picChg>
        <pc:picChg chg="add mod">
          <ac:chgData name="Janice Teale" userId="8c2041baf1c60d32" providerId="LiveId" clId="{855CF448-FED2-482E-8670-D8D3DFE43D49}" dt="2021-08-07T16:23:43.305" v="260" actId="1076"/>
          <ac:picMkLst>
            <pc:docMk/>
            <pc:sldMk cId="221645967" sldId="256"/>
            <ac:picMk id="27" creationId="{4760DDD1-03AB-4210-8158-0641BA5EB81E}"/>
          </ac:picMkLst>
        </pc:picChg>
        <pc:picChg chg="add mod">
          <ac:chgData name="Janice Teale" userId="8c2041baf1c60d32" providerId="LiveId" clId="{855CF448-FED2-482E-8670-D8D3DFE43D49}" dt="2021-08-07T16:36:45.547" v="710" actId="1076"/>
          <ac:picMkLst>
            <pc:docMk/>
            <pc:sldMk cId="221645967" sldId="256"/>
            <ac:picMk id="29" creationId="{1164D818-8AC7-4A23-B14E-C99E4DEB9D03}"/>
          </ac:picMkLst>
        </pc:picChg>
        <pc:picChg chg="add mod">
          <ac:chgData name="Janice Teale" userId="8c2041baf1c60d32" providerId="LiveId" clId="{855CF448-FED2-482E-8670-D8D3DFE43D49}" dt="2021-08-07T16:46:23.760" v="1140" actId="1076"/>
          <ac:picMkLst>
            <pc:docMk/>
            <pc:sldMk cId="221645967" sldId="256"/>
            <ac:picMk id="31" creationId="{88004277-4F02-40DF-9F01-E7AB93569823}"/>
          </ac:picMkLst>
        </pc:picChg>
        <pc:picChg chg="add mod">
          <ac:chgData name="Janice Teale" userId="8c2041baf1c60d32" providerId="LiveId" clId="{855CF448-FED2-482E-8670-D8D3DFE43D49}" dt="2021-08-07T16:35:39.019" v="631" actId="1076"/>
          <ac:picMkLst>
            <pc:docMk/>
            <pc:sldMk cId="221645967" sldId="256"/>
            <ac:picMk id="33" creationId="{B26F4780-C875-4D25-BEED-F73E6E275C24}"/>
          </ac:picMkLst>
        </pc:picChg>
        <pc:picChg chg="add mod">
          <ac:chgData name="Janice Teale" userId="8c2041baf1c60d32" providerId="LiveId" clId="{855CF448-FED2-482E-8670-D8D3DFE43D49}" dt="2021-08-07T16:35:45.224" v="633" actId="1076"/>
          <ac:picMkLst>
            <pc:docMk/>
            <pc:sldMk cId="221645967" sldId="256"/>
            <ac:picMk id="35" creationId="{445EB6AC-733D-43CA-B1E7-C67DA793CB1E}"/>
          </ac:picMkLst>
        </pc:picChg>
        <pc:picChg chg="add mod">
          <ac:chgData name="Janice Teale" userId="8c2041baf1c60d32" providerId="LiveId" clId="{855CF448-FED2-482E-8670-D8D3DFE43D49}" dt="2021-08-07T16:33:53.474" v="579" actId="1076"/>
          <ac:picMkLst>
            <pc:docMk/>
            <pc:sldMk cId="221645967" sldId="256"/>
            <ac:picMk id="37" creationId="{12FE8417-D8AA-4D9A-83DF-49A67CC2C2AA}"/>
          </ac:picMkLst>
        </pc:picChg>
        <pc:picChg chg="add del mod">
          <ac:chgData name="Janice Teale" userId="8c2041baf1c60d32" providerId="LiveId" clId="{855CF448-FED2-482E-8670-D8D3DFE43D49}" dt="2021-08-07T16:21:05.860" v="228" actId="21"/>
          <ac:picMkLst>
            <pc:docMk/>
            <pc:sldMk cId="221645967" sldId="256"/>
            <ac:picMk id="39" creationId="{AAD94E07-F279-4CB7-ACC8-A76EF072D722}"/>
          </ac:picMkLst>
        </pc:picChg>
        <pc:picChg chg="add mod">
          <ac:chgData name="Janice Teale" userId="8c2041baf1c60d32" providerId="LiveId" clId="{855CF448-FED2-482E-8670-D8D3DFE43D49}" dt="2021-08-07T16:36:49.700" v="712" actId="1076"/>
          <ac:picMkLst>
            <pc:docMk/>
            <pc:sldMk cId="221645967" sldId="256"/>
            <ac:picMk id="41" creationId="{50652066-81C2-43A5-BB64-3E53A741DD50}"/>
          </ac:picMkLst>
        </pc:picChg>
        <pc:picChg chg="add mod">
          <ac:chgData name="Janice Teale" userId="8c2041baf1c60d32" providerId="LiveId" clId="{855CF448-FED2-482E-8670-D8D3DFE43D49}" dt="2021-08-07T16:45:34.151" v="1108" actId="1076"/>
          <ac:picMkLst>
            <pc:docMk/>
            <pc:sldMk cId="221645967" sldId="256"/>
            <ac:picMk id="49" creationId="{20401B66-DFD3-4EAF-88F8-87A61A4C36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BDB1-C662-4DCF-A1B0-5EEEBBE46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3541C-4F2E-4D0B-A299-A98C80F97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BE5A-BC55-4373-AC50-348EAC5F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92BA-5388-4DDC-80DD-AA1E8C30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39F1-9EA7-461C-80D2-3FC08C8C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27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D823-D117-4739-9BD3-D50CF3B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7CBC2-FAE6-4E00-9B24-AC404281B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9891F-09C1-4865-BE9A-C830652B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5F3E-47F7-4367-8F72-40FEF8DA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17D2-BB85-4DE1-A108-ACE8B4E0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4F978-8096-4E7A-BF8D-38BB0B342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E0352-942C-4C6F-8472-237C6EB15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88EA3-9C8D-483C-A474-4011BAB0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BC95F-DA2C-40D1-B7DE-80074883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60C54-E670-4101-A7B9-3B988F46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4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A590-0F69-4F1A-BFDB-DED3FE02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BBB2-DD76-4B39-A0E3-5E2EEBCF4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08804-14C7-4C38-B6CA-345E5536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BAD2A-9EB9-4829-B61B-8A38B241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D377-6AAE-46D8-A254-C05011B9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531B-D456-4D69-99A5-19F93DDE1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1D0BE-556A-4FD8-8628-BECB61A4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9844-2717-475A-8B05-F6FEECEC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CF89-9E31-41A3-AAF2-CE30957B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A724A-8188-4012-B908-48667349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984E-0B7E-4D94-9AA9-9A415162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9BC4-2ECF-438D-B595-CABFBAD7A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7DFD1-3735-4660-88F2-0A109D537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233D5-C931-4004-9ABB-577136BE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19A4D-4C13-435B-AAA3-6F353087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4FB1C-F11E-4112-AAF6-ED8AB335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4FFC-E636-4544-B9AA-531B4528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9F9E-876D-4A8D-8D62-BA2221377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7EE05-3479-4256-AEA8-7B44F4746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00E24-483E-4719-A42E-588E8A1E4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8B647-9568-4FF3-88E3-AF3E40829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BDA61-ACF6-4330-BB3C-BA331954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0F549-F9EE-4D56-8DB0-2BBAFFA0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F9D47-9ACC-4C64-A563-C226E49B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1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CD38-DDE4-4826-AB01-1043A89B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4EDD-C82B-42B9-BB69-0E83C703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A3024-7E6F-40F2-A9FA-F9720CDC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BC792-06B6-455C-AABE-8F028D95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1D0B4-6DB8-4AB2-8C99-6F89116E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BEA68-0E34-4987-AC07-6469061C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863A1-4D9D-4854-8367-7FF38500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5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A0D7-8E6F-491B-8735-40F09EF6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44231-23CD-4BAF-8232-980F298C6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F0B6D-5255-4248-AE70-54D8A3A58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354F1-2894-4089-B187-8017F4A0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0076D-71D0-4E04-8B1E-2B5285C1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8C431-3E80-4FB7-8892-47FA59A9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0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CF0A-AA53-4BAC-8AC0-18AE876A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E68F5-1225-4BD3-9722-302A6098C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8E808-595D-4BFB-8755-05553BF19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EC44B-71F8-46BF-A77C-0039D5BF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EA12D-1660-4D87-B797-8B5D6386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C6548-4034-40D7-BA9A-285C3206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3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D21F9-12E4-4FB5-A8CE-95B8D4CD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2662-2634-4EC5-AAAA-47CE4888F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40EAC-4BB6-411E-AC19-500616B6F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7D04-4369-409F-983C-96A4F8B4F177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0653C-3350-4664-A323-2ABB8C5E0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BEC4-0D89-4B69-8555-4AD57C501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A7EB-27B3-4986-9D9E-BF8188E28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70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GIF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FF00"/>
            </a:gs>
            <a:gs pos="5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20B35D6-FCC7-4DC4-A9B1-B23F2B383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" y="610429"/>
            <a:ext cx="1410439" cy="1614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18A16-7BC2-4F13-9030-96389B5FBFFF}"/>
              </a:ext>
            </a:extLst>
          </p:cNvPr>
          <p:cNvSpPr txBox="1"/>
          <p:nvPr/>
        </p:nvSpPr>
        <p:spPr>
          <a:xfrm>
            <a:off x="140446" y="16725"/>
            <a:ext cx="1478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Zoe Tucker</a:t>
            </a:r>
          </a:p>
          <a:p>
            <a:pPr algn="ctr"/>
            <a:r>
              <a:rPr lang="en-GB" sz="1200" dirty="0"/>
              <a:t>Greta and the </a:t>
            </a:r>
            <a:r>
              <a:rPr lang="en-GB" sz="1200" dirty="0" smtClean="0"/>
              <a:t>Giants</a:t>
            </a:r>
            <a:endParaRPr lang="en-GB" sz="1200" dirty="0"/>
          </a:p>
        </p:txBody>
      </p:sp>
      <p:pic>
        <p:nvPicPr>
          <p:cNvPr id="9" name="Picture 8" descr="A cover of a book&#10;&#10;Description automatically generated with low confidence">
            <a:extLst>
              <a:ext uri="{FF2B5EF4-FFF2-40B4-BE49-F238E27FC236}">
                <a16:creationId xmlns:a16="http://schemas.microsoft.com/office/drawing/2014/main" id="{33274614-575F-4727-A916-9AA12BDC9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78752"/>
            <a:ext cx="912687" cy="1352129"/>
          </a:xfrm>
          <a:prstGeom prst="rect">
            <a:avLst/>
          </a:prstGeom>
        </p:spPr>
      </p:pic>
      <p:pic>
        <p:nvPicPr>
          <p:cNvPr id="15" name="Picture 1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DE7E75F-D4E8-4CFD-88E7-E52AF8961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8" y="5117686"/>
            <a:ext cx="1033639" cy="1583956"/>
          </a:xfrm>
          <a:prstGeom prst="rect">
            <a:avLst/>
          </a:prstGeom>
        </p:spPr>
      </p:pic>
      <p:pic>
        <p:nvPicPr>
          <p:cNvPr id="19" name="Picture 1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CC7D82-D841-4593-B5C8-541C9601C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52" y="33654"/>
            <a:ext cx="1519555" cy="1524105"/>
          </a:xfrm>
          <a:prstGeom prst="rect">
            <a:avLst/>
          </a:prstGeom>
        </p:spPr>
      </p:pic>
      <p:pic>
        <p:nvPicPr>
          <p:cNvPr id="21" name="Picture 2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1E31EC3-864C-4515-815C-AAD923E58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03" y="698991"/>
            <a:ext cx="1008256" cy="1303644"/>
          </a:xfrm>
          <a:prstGeom prst="rect">
            <a:avLst/>
          </a:prstGeom>
        </p:spPr>
      </p:pic>
      <p:pic>
        <p:nvPicPr>
          <p:cNvPr id="25" name="Picture 2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DAF9FB0-805C-41F8-8AEF-7C9D81699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600" y="81464"/>
            <a:ext cx="1239444" cy="158185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4760DDD1-03AB-4210-8158-0641BA5EB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46" y="4884081"/>
            <a:ext cx="1416269" cy="1795167"/>
          </a:xfrm>
          <a:prstGeom prst="rect">
            <a:avLst/>
          </a:prstGeom>
        </p:spPr>
      </p:pic>
      <p:pic>
        <p:nvPicPr>
          <p:cNvPr id="29" name="Picture 2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164D818-8AC7-4A23-B14E-C99E4DEB9D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45" y="3510431"/>
            <a:ext cx="1298179" cy="1579830"/>
          </a:xfrm>
          <a:prstGeom prst="rect">
            <a:avLst/>
          </a:prstGeom>
        </p:spPr>
      </p:pic>
      <p:pic>
        <p:nvPicPr>
          <p:cNvPr id="33" name="Picture 32" descr="Text, whiteboard&#10;&#10;Description automatically generated">
            <a:extLst>
              <a:ext uri="{FF2B5EF4-FFF2-40B4-BE49-F238E27FC236}">
                <a16:creationId xmlns:a16="http://schemas.microsoft.com/office/drawing/2014/main" id="{B26F4780-C875-4D25-BEED-F73E6E275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63" y="2409980"/>
            <a:ext cx="1243947" cy="1506369"/>
          </a:xfrm>
          <a:prstGeom prst="rect">
            <a:avLst/>
          </a:prstGeom>
        </p:spPr>
      </p:pic>
      <p:pic>
        <p:nvPicPr>
          <p:cNvPr id="41" name="Picture 40" descr="Text&#10;&#10;Description automatically generated with medium confidence">
            <a:extLst>
              <a:ext uri="{FF2B5EF4-FFF2-40B4-BE49-F238E27FC236}">
                <a16:creationId xmlns:a16="http://schemas.microsoft.com/office/drawing/2014/main" id="{50652066-81C2-43A5-BB64-3E53A741DD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77" y="4738354"/>
            <a:ext cx="900764" cy="142043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E0FE73-956B-443D-AC76-A56254DF3A34}"/>
              </a:ext>
            </a:extLst>
          </p:cNvPr>
          <p:cNvSpPr txBox="1"/>
          <p:nvPr/>
        </p:nvSpPr>
        <p:spPr>
          <a:xfrm>
            <a:off x="1737292" y="1502824"/>
            <a:ext cx="1811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Allan </a:t>
            </a:r>
            <a:r>
              <a:rPr lang="en-GB" dirty="0" err="1">
                <a:solidFill>
                  <a:srgbClr val="0070C0"/>
                </a:solidFill>
              </a:rPr>
              <a:t>Ahlberg</a:t>
            </a:r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en-GB" sz="1200" dirty="0">
                <a:solidFill>
                  <a:srgbClr val="0070C0"/>
                </a:solidFill>
              </a:rPr>
              <a:t>Please Mrs Butler</a:t>
            </a:r>
          </a:p>
          <a:p>
            <a:pPr algn="ctr"/>
            <a:r>
              <a:rPr lang="en-GB" sz="1200" dirty="0">
                <a:solidFill>
                  <a:srgbClr val="0070C0"/>
                </a:solidFill>
              </a:rPr>
              <a:t>Heard it in the playground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F2D3B9-20FC-4C36-94E4-5D6CFC39C68F}"/>
              </a:ext>
            </a:extLst>
          </p:cNvPr>
          <p:cNvSpPr txBox="1"/>
          <p:nvPr/>
        </p:nvSpPr>
        <p:spPr>
          <a:xfrm>
            <a:off x="4914189" y="1594941"/>
            <a:ext cx="2045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070C0"/>
                </a:solidFill>
              </a:rPr>
              <a:t>Ibtihay</a:t>
            </a:r>
            <a:r>
              <a:rPr lang="en-GB" dirty="0">
                <a:solidFill>
                  <a:srgbClr val="0070C0"/>
                </a:solidFill>
              </a:rPr>
              <a:t> Muhammad</a:t>
            </a:r>
          </a:p>
          <a:p>
            <a:pPr algn="ctr"/>
            <a:r>
              <a:rPr lang="en-GB" sz="1200" dirty="0">
                <a:solidFill>
                  <a:srgbClr val="0070C0"/>
                </a:solidFill>
              </a:rPr>
              <a:t>The </a:t>
            </a:r>
            <a:r>
              <a:rPr lang="en-GB" sz="1200" dirty="0" smtClean="0">
                <a:solidFill>
                  <a:srgbClr val="0070C0"/>
                </a:solidFill>
              </a:rPr>
              <a:t>Proudest </a:t>
            </a:r>
            <a:r>
              <a:rPr lang="en-GB" sz="1200" dirty="0">
                <a:solidFill>
                  <a:srgbClr val="0070C0"/>
                </a:solidFill>
              </a:rPr>
              <a:t>B</a:t>
            </a:r>
            <a:r>
              <a:rPr lang="en-GB" sz="1200" dirty="0" smtClean="0">
                <a:solidFill>
                  <a:srgbClr val="0070C0"/>
                </a:solidFill>
              </a:rPr>
              <a:t>lue</a:t>
            </a:r>
            <a:endParaRPr lang="en-GB" sz="1200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FD7A43-B7B7-47B6-BDAF-1393445C0B11}"/>
              </a:ext>
            </a:extLst>
          </p:cNvPr>
          <p:cNvSpPr txBox="1"/>
          <p:nvPr/>
        </p:nvSpPr>
        <p:spPr>
          <a:xfrm>
            <a:off x="6820658" y="161284"/>
            <a:ext cx="16165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Something Else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</a:rPr>
              <a:t>Kathryn </a:t>
            </a:r>
            <a:r>
              <a:rPr lang="en-GB" sz="1200" dirty="0" smtClean="0">
                <a:solidFill>
                  <a:srgbClr val="FF0000"/>
                </a:solidFill>
              </a:rPr>
              <a:t>Cave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0AE83D-0288-41BA-B7C7-48ED4025A1A7}"/>
              </a:ext>
            </a:extLst>
          </p:cNvPr>
          <p:cNvSpPr txBox="1"/>
          <p:nvPr/>
        </p:nvSpPr>
        <p:spPr>
          <a:xfrm>
            <a:off x="9519380" y="1247019"/>
            <a:ext cx="1422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Traction Man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Mini Grey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A0187B-F69B-490D-87F8-21E6071F4BEC}"/>
              </a:ext>
            </a:extLst>
          </p:cNvPr>
          <p:cNvSpPr txBox="1"/>
          <p:nvPr/>
        </p:nvSpPr>
        <p:spPr>
          <a:xfrm>
            <a:off x="10648009" y="1866261"/>
            <a:ext cx="1552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Mary Hoffman</a:t>
            </a:r>
          </a:p>
          <a:p>
            <a:pPr algn="ctr"/>
            <a:r>
              <a:rPr lang="en-GB" sz="1200" dirty="0">
                <a:solidFill>
                  <a:srgbClr val="0070C0"/>
                </a:solidFill>
              </a:rPr>
              <a:t>Amazing </a:t>
            </a:r>
            <a:r>
              <a:rPr lang="en-GB" sz="1200" dirty="0" smtClean="0">
                <a:solidFill>
                  <a:srgbClr val="0070C0"/>
                </a:solidFill>
              </a:rPr>
              <a:t>Grace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6689D6-793D-4A10-8966-01A9761E0F55}"/>
              </a:ext>
            </a:extLst>
          </p:cNvPr>
          <p:cNvSpPr txBox="1"/>
          <p:nvPr/>
        </p:nvSpPr>
        <p:spPr>
          <a:xfrm>
            <a:off x="10876599" y="3979243"/>
            <a:ext cx="10953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Here I am</a:t>
            </a:r>
          </a:p>
          <a:p>
            <a:pPr algn="ctr"/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Patti Kim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CE8444-866E-4342-96A7-898B1BC0E970}"/>
              </a:ext>
            </a:extLst>
          </p:cNvPr>
          <p:cNvSpPr txBox="1"/>
          <p:nvPr/>
        </p:nvSpPr>
        <p:spPr>
          <a:xfrm>
            <a:off x="10314310" y="6009536"/>
            <a:ext cx="1506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Last Wolf </a:t>
            </a:r>
            <a:endParaRPr lang="en-GB" dirty="0" smtClean="0"/>
          </a:p>
          <a:p>
            <a:pPr algn="ctr"/>
            <a:r>
              <a:rPr lang="en-GB" sz="1200" dirty="0" smtClean="0"/>
              <a:t>Mini Grey</a:t>
            </a:r>
            <a:endParaRPr lang="en-GB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2DA60A-593D-43F6-8F9A-001F74479328}"/>
              </a:ext>
            </a:extLst>
          </p:cNvPr>
          <p:cNvSpPr txBox="1"/>
          <p:nvPr/>
        </p:nvSpPr>
        <p:spPr>
          <a:xfrm>
            <a:off x="8156985" y="6125250"/>
            <a:ext cx="1785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Anne Fine</a:t>
            </a:r>
          </a:p>
          <a:p>
            <a:pPr algn="ctr"/>
            <a:r>
              <a:rPr lang="en-GB" sz="1200" dirty="0">
                <a:solidFill>
                  <a:srgbClr val="00B050"/>
                </a:solidFill>
              </a:rPr>
              <a:t>Diary of a killer cat, series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4DD9E-7D88-4D80-B828-12DE3E810E60}"/>
              </a:ext>
            </a:extLst>
          </p:cNvPr>
          <p:cNvSpPr txBox="1"/>
          <p:nvPr/>
        </p:nvSpPr>
        <p:spPr>
          <a:xfrm>
            <a:off x="8835324" y="2486237"/>
            <a:ext cx="12506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</a:rPr>
              <a:t>Ossiri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and the </a:t>
            </a:r>
          </a:p>
          <a:p>
            <a:pPr algn="ctr"/>
            <a:r>
              <a:rPr lang="en-GB" sz="1200" dirty="0" err="1" smtClean="0">
                <a:solidFill>
                  <a:schemeClr val="bg2">
                    <a:lumMod val="50000"/>
                  </a:schemeClr>
                </a:solidFill>
              </a:rPr>
              <a:t>Bala</a:t>
            </a: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1200" dirty="0" err="1" smtClean="0">
                <a:solidFill>
                  <a:schemeClr val="bg2">
                    <a:lumMod val="50000"/>
                  </a:schemeClr>
                </a:solidFill>
              </a:rPr>
              <a:t>Mengro</a:t>
            </a: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30CC8B-4B12-4B67-8842-4397CB7781C1}"/>
              </a:ext>
            </a:extLst>
          </p:cNvPr>
          <p:cNvSpPr txBox="1"/>
          <p:nvPr/>
        </p:nvSpPr>
        <p:spPr>
          <a:xfrm>
            <a:off x="5444251" y="4251648"/>
            <a:ext cx="1409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Nick </a:t>
            </a:r>
            <a:r>
              <a:rPr lang="en-GB" dirty="0" err="1">
                <a:solidFill>
                  <a:srgbClr val="FF0000"/>
                </a:solidFill>
              </a:rPr>
              <a:t>Sharratt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</a:rPr>
              <a:t>Mixed up fairy tales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0BE8DD5-0536-4C93-82B0-2CBE488D22E0}"/>
              </a:ext>
            </a:extLst>
          </p:cNvPr>
          <p:cNvSpPr txBox="1"/>
          <p:nvPr/>
        </p:nvSpPr>
        <p:spPr>
          <a:xfrm>
            <a:off x="3711415" y="5425846"/>
            <a:ext cx="17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FF"/>
                </a:solidFill>
              </a:rPr>
              <a:t>The day the crayons quit</a:t>
            </a:r>
          </a:p>
          <a:p>
            <a:pPr algn="ctr"/>
            <a:r>
              <a:rPr lang="en-GB" sz="1200" dirty="0" smtClean="0">
                <a:solidFill>
                  <a:srgbClr val="FF00FF"/>
                </a:solidFill>
              </a:rPr>
              <a:t>Oliver Jeffers</a:t>
            </a:r>
            <a:endParaRPr lang="en-GB" sz="1000" dirty="0">
              <a:solidFill>
                <a:srgbClr val="FF00FF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46DDEA-C4C9-4B37-992E-C197DA514524}"/>
              </a:ext>
            </a:extLst>
          </p:cNvPr>
          <p:cNvSpPr txBox="1"/>
          <p:nvPr/>
        </p:nvSpPr>
        <p:spPr>
          <a:xfrm>
            <a:off x="1707040" y="3818785"/>
            <a:ext cx="1758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Voice in the park</a:t>
            </a:r>
            <a:endParaRPr lang="en-GB" dirty="0"/>
          </a:p>
          <a:p>
            <a:pPr algn="ctr"/>
            <a:r>
              <a:rPr lang="en-GB" sz="1200" dirty="0" smtClean="0"/>
              <a:t>Anthony Browne</a:t>
            </a:r>
            <a:endParaRPr lang="en-GB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65B5D5-7800-404C-8B0D-73DF806121AC}"/>
              </a:ext>
            </a:extLst>
          </p:cNvPr>
          <p:cNvSpPr txBox="1"/>
          <p:nvPr/>
        </p:nvSpPr>
        <p:spPr>
          <a:xfrm>
            <a:off x="-78611" y="2316577"/>
            <a:ext cx="1776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Carol Anne Duffy</a:t>
            </a:r>
            <a:endParaRPr lang="en-GB" dirty="0">
              <a:solidFill>
                <a:srgbClr val="C00000"/>
              </a:solidFill>
            </a:endParaRPr>
          </a:p>
          <a:p>
            <a:pPr algn="ctr"/>
            <a:r>
              <a:rPr lang="en-GB" sz="1200" dirty="0" smtClean="0">
                <a:solidFill>
                  <a:srgbClr val="C00000"/>
                </a:solidFill>
              </a:rPr>
              <a:t>The Tear </a:t>
            </a:r>
            <a:r>
              <a:rPr lang="en-GB" sz="1200" dirty="0">
                <a:solidFill>
                  <a:srgbClr val="C00000"/>
                </a:solidFill>
              </a:rPr>
              <a:t>T</a:t>
            </a:r>
            <a:r>
              <a:rPr lang="en-GB" sz="1200" dirty="0" smtClean="0">
                <a:solidFill>
                  <a:srgbClr val="C00000"/>
                </a:solidFill>
              </a:rPr>
              <a:t>hief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95429B9-0E4D-400C-9605-22E3061BF863}"/>
              </a:ext>
            </a:extLst>
          </p:cNvPr>
          <p:cNvSpPr txBox="1"/>
          <p:nvPr/>
        </p:nvSpPr>
        <p:spPr>
          <a:xfrm>
            <a:off x="93611" y="4580712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Dick King Smith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The finger </a:t>
            </a:r>
            <a:r>
              <a:rPr lang="en-GB" sz="1200" dirty="0" smtClean="0">
                <a:solidFill>
                  <a:schemeClr val="bg1"/>
                </a:solidFill>
              </a:rPr>
              <a:t>eater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B06D23-6A7B-49EA-A638-AA4EA6DB197C}"/>
              </a:ext>
            </a:extLst>
          </p:cNvPr>
          <p:cNvSpPr txBox="1"/>
          <p:nvPr/>
        </p:nvSpPr>
        <p:spPr>
          <a:xfrm>
            <a:off x="2269605" y="6224859"/>
            <a:ext cx="11657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Th</a:t>
            </a:r>
            <a:r>
              <a:rPr lang="en-GB" dirty="0" smtClean="0">
                <a:solidFill>
                  <a:srgbClr val="7030A0"/>
                </a:solidFill>
              </a:rPr>
              <a:t>e Egg</a:t>
            </a:r>
            <a:endParaRPr lang="en-GB" dirty="0">
              <a:solidFill>
                <a:srgbClr val="7030A0"/>
              </a:solidFill>
            </a:endParaRPr>
          </a:p>
          <a:p>
            <a:pPr algn="ctr"/>
            <a:r>
              <a:rPr lang="en-GB" sz="1200" dirty="0" smtClean="0">
                <a:solidFill>
                  <a:srgbClr val="7030A0"/>
                </a:solidFill>
              </a:rPr>
              <a:t>Mr P Robertson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32D603-E195-AE45-81BD-A79D64A25E45}"/>
              </a:ext>
            </a:extLst>
          </p:cNvPr>
          <p:cNvSpPr txBox="1"/>
          <p:nvPr/>
        </p:nvSpPr>
        <p:spPr>
          <a:xfrm>
            <a:off x="3701373" y="2639196"/>
            <a:ext cx="48949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Bodoni MT Black" panose="02070A03080606020203" pitchFamily="18" charset="0"/>
              </a:rPr>
              <a:t>Year 2 Classroom Library Books</a:t>
            </a:r>
          </a:p>
          <a:p>
            <a:r>
              <a:rPr lang="en-GB" sz="2000" dirty="0">
                <a:latin typeface="Bodoni MT Black" panose="02070A03080606020203" pitchFamily="18" charset="0"/>
              </a:rPr>
              <a:t>Name: 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13C65E-2165-6542-BAA4-54D82092756D}"/>
              </a:ext>
            </a:extLst>
          </p:cNvPr>
          <p:cNvSpPr/>
          <p:nvPr/>
        </p:nvSpPr>
        <p:spPr>
          <a:xfrm>
            <a:off x="1498867" y="582195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4CBFBFA-0FFA-FF4E-BD2C-E9DFC5D73C39}"/>
              </a:ext>
            </a:extLst>
          </p:cNvPr>
          <p:cNvSpPr/>
          <p:nvPr/>
        </p:nvSpPr>
        <p:spPr>
          <a:xfrm>
            <a:off x="9519380" y="4754305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1D39C1-2ED9-1540-B5DA-C45A700CA967}"/>
              </a:ext>
            </a:extLst>
          </p:cNvPr>
          <p:cNvSpPr/>
          <p:nvPr/>
        </p:nvSpPr>
        <p:spPr>
          <a:xfrm>
            <a:off x="11397078" y="1509352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145049-7DA1-744E-A4BA-04338DB32899}"/>
              </a:ext>
            </a:extLst>
          </p:cNvPr>
          <p:cNvSpPr/>
          <p:nvPr/>
        </p:nvSpPr>
        <p:spPr>
          <a:xfrm>
            <a:off x="7450823" y="2004761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2A6637F-295D-604E-905E-BB42A3F74E1F}"/>
              </a:ext>
            </a:extLst>
          </p:cNvPr>
          <p:cNvSpPr/>
          <p:nvPr/>
        </p:nvSpPr>
        <p:spPr>
          <a:xfrm>
            <a:off x="9972473" y="1742881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E654C1-267D-8845-86C6-C2F34BD32320}"/>
              </a:ext>
            </a:extLst>
          </p:cNvPr>
          <p:cNvSpPr/>
          <p:nvPr/>
        </p:nvSpPr>
        <p:spPr>
          <a:xfrm>
            <a:off x="6568830" y="1157014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853DA6-84E4-F34B-B08F-ED714B20B9E0}"/>
              </a:ext>
            </a:extLst>
          </p:cNvPr>
          <p:cNvSpPr/>
          <p:nvPr/>
        </p:nvSpPr>
        <p:spPr>
          <a:xfrm>
            <a:off x="1287192" y="6300897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AB21A80-84AE-0149-8555-39952B9DAB28}"/>
              </a:ext>
            </a:extLst>
          </p:cNvPr>
          <p:cNvSpPr/>
          <p:nvPr/>
        </p:nvSpPr>
        <p:spPr>
          <a:xfrm>
            <a:off x="3059551" y="1157013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A52C60-4A5D-524E-842F-9FBDA8B5F207}"/>
              </a:ext>
            </a:extLst>
          </p:cNvPr>
          <p:cNvSpPr/>
          <p:nvPr/>
        </p:nvSpPr>
        <p:spPr>
          <a:xfrm>
            <a:off x="7546094" y="5709291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612133-313D-B740-89CA-283B0618B5D7}"/>
              </a:ext>
            </a:extLst>
          </p:cNvPr>
          <p:cNvSpPr/>
          <p:nvPr/>
        </p:nvSpPr>
        <p:spPr>
          <a:xfrm>
            <a:off x="3301830" y="5921829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3F56BA-C5B4-A845-B838-20B6B02E69CB}"/>
              </a:ext>
            </a:extLst>
          </p:cNvPr>
          <p:cNvSpPr/>
          <p:nvPr/>
        </p:nvSpPr>
        <p:spPr>
          <a:xfrm>
            <a:off x="3267611" y="2255902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DCAFC2-3C14-594E-B445-1CE80307CA54}"/>
              </a:ext>
            </a:extLst>
          </p:cNvPr>
          <p:cNvSpPr/>
          <p:nvPr/>
        </p:nvSpPr>
        <p:spPr>
          <a:xfrm>
            <a:off x="4615191" y="5851338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9D0F47F-BA6B-4B47-BCDA-3D6664660D3E}"/>
              </a:ext>
            </a:extLst>
          </p:cNvPr>
          <p:cNvSpPr/>
          <p:nvPr/>
        </p:nvSpPr>
        <p:spPr>
          <a:xfrm>
            <a:off x="6066461" y="3911176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A049797-A025-FB48-9EBF-70BCE7457C93}"/>
              </a:ext>
            </a:extLst>
          </p:cNvPr>
          <p:cNvSpPr/>
          <p:nvPr/>
        </p:nvSpPr>
        <p:spPr>
          <a:xfrm>
            <a:off x="1418772" y="2825199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4B6063-0575-194F-AF17-C766EB73C3F6}"/>
              </a:ext>
            </a:extLst>
          </p:cNvPr>
          <p:cNvSpPr/>
          <p:nvPr/>
        </p:nvSpPr>
        <p:spPr>
          <a:xfrm>
            <a:off x="11682791" y="5655169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1BBEF-F61A-1941-BC6E-B5AE60B9D0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57" y="4626045"/>
            <a:ext cx="1255641" cy="142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74813-4446-6A49-81C0-BE17F51354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6" y="3054283"/>
            <a:ext cx="1329357" cy="151381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8C60241-7D90-E749-8C85-4AC85CC7756B}"/>
              </a:ext>
            </a:extLst>
          </p:cNvPr>
          <p:cNvSpPr/>
          <p:nvPr/>
        </p:nvSpPr>
        <p:spPr>
          <a:xfrm>
            <a:off x="9890623" y="4194766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E31D06E-140A-4D41-ABFB-97D9251A5405}"/>
              </a:ext>
            </a:extLst>
          </p:cNvPr>
          <p:cNvSpPr/>
          <p:nvPr/>
        </p:nvSpPr>
        <p:spPr>
          <a:xfrm>
            <a:off x="11666698" y="3596462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0574216-3D0B-1D44-807F-614506251DAA}"/>
              </a:ext>
            </a:extLst>
          </p:cNvPr>
          <p:cNvSpPr/>
          <p:nvPr/>
        </p:nvSpPr>
        <p:spPr>
          <a:xfrm>
            <a:off x="3919571" y="1866261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images-na.ssl-images-amazon.com/images/I/418qsLPGO3L._SX496_BO1,204,203,200_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0" y="3866668"/>
            <a:ext cx="1525199" cy="15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41+ze+y5fqL._SX258_BO1,204,203,200_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3" y="2908643"/>
            <a:ext cx="1097135" cy="13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oices in the Park : Browne, Anthony: Amazon.co.uk: Book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21" y="2378347"/>
            <a:ext cx="1271269" cy="15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Egg - M.P. Robertson, book, teaching resources, primary resources, Earl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02" y="4698440"/>
            <a:ext cx="1215473" cy="13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-eu.ssl-images-amazon.com/images/I/51C1Y1MY0KL._SX218_BO1,204,203,200_QL40_ML2_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444" y="54271"/>
            <a:ext cx="1011934" cy="11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-eu.ssl-images-amazon.com/images/I/51egoOcc14S._SY291_BO1,204,203,200_QL40_ML2_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06" y="27838"/>
            <a:ext cx="1171704" cy="18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4F2D3B9-20FC-4C36-94E4-5D6CFC39C68F}"/>
              </a:ext>
            </a:extLst>
          </p:cNvPr>
          <p:cNvSpPr txBox="1"/>
          <p:nvPr/>
        </p:nvSpPr>
        <p:spPr>
          <a:xfrm>
            <a:off x="4008751" y="1877294"/>
            <a:ext cx="1507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B050"/>
                </a:solidFill>
              </a:rPr>
              <a:t>Atinuke</a:t>
            </a:r>
            <a:endParaRPr lang="en-GB" dirty="0" smtClean="0">
              <a:solidFill>
                <a:srgbClr val="00B050"/>
              </a:solidFill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</a:rPr>
              <a:t>Anna Hibiscus</a:t>
            </a:r>
            <a:endParaRPr lang="en-GB" sz="12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417CA9C-30FC-9348-B9BA-E961DF8F9E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2" y="663014"/>
            <a:ext cx="1025125" cy="100437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A0AE83D-0288-41BA-B7C7-48ED4025A1A7}"/>
              </a:ext>
            </a:extLst>
          </p:cNvPr>
          <p:cNvSpPr txBox="1"/>
          <p:nvPr/>
        </p:nvSpPr>
        <p:spPr>
          <a:xfrm>
            <a:off x="8107396" y="1677501"/>
            <a:ext cx="1177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Rapunzel</a:t>
            </a:r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1200" smtClean="0">
                <a:solidFill>
                  <a:srgbClr val="FF0000"/>
                </a:solidFill>
              </a:rPr>
              <a:t>Bethan </a:t>
            </a:r>
            <a:r>
              <a:rPr lang="en-GB" sz="1200" dirty="0" err="1" smtClean="0">
                <a:solidFill>
                  <a:srgbClr val="FF0000"/>
                </a:solidFill>
              </a:rPr>
              <a:t>Woolivn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C4DD9E-7D88-4D80-B828-12DE3E810E60}"/>
              </a:ext>
            </a:extLst>
          </p:cNvPr>
          <p:cNvSpPr txBox="1"/>
          <p:nvPr/>
        </p:nvSpPr>
        <p:spPr>
          <a:xfrm>
            <a:off x="7231067" y="5206157"/>
            <a:ext cx="1349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Invisible boy</a:t>
            </a:r>
          </a:p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Trudy Ludwig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2A6637F-295D-604E-905E-BB42A3F74E1F}"/>
              </a:ext>
            </a:extLst>
          </p:cNvPr>
          <p:cNvSpPr/>
          <p:nvPr/>
        </p:nvSpPr>
        <p:spPr>
          <a:xfrm>
            <a:off x="9201837" y="1757751"/>
            <a:ext cx="423350" cy="400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110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Bodoni MT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Teale</dc:creator>
  <cp:lastModifiedBy>Holly Wain</cp:lastModifiedBy>
  <cp:revision>8</cp:revision>
  <dcterms:created xsi:type="dcterms:W3CDTF">2021-08-07T14:59:58Z</dcterms:created>
  <dcterms:modified xsi:type="dcterms:W3CDTF">2022-02-16T19:58:25Z</dcterms:modified>
</cp:coreProperties>
</file>